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66" r:id="rId13"/>
    <p:sldId id="268" r:id="rId14"/>
    <p:sldId id="273" r:id="rId15"/>
    <p:sldId id="274" r:id="rId16"/>
    <p:sldId id="272" r:id="rId17"/>
    <p:sldId id="269" r:id="rId18"/>
    <p:sldId id="275" r:id="rId19"/>
    <p:sldId id="267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03F179A-6269-467A-82D8-E4872FE83AB9}" type="datetimeFigureOut">
              <a:rPr lang="zh-TW" altLang="en-US" smtClean="0"/>
              <a:pPr/>
              <a:t>2012/1/11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E508108-A21F-4526-A61F-6C436D35DEB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多顯示器支援系統</a:t>
            </a:r>
            <a:r>
              <a:rPr lang="en-US" altLang="zh-TW" dirty="0" smtClean="0"/>
              <a:t>(MMS)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09957301</a:t>
            </a:r>
            <a:r>
              <a:rPr lang="zh-TW" altLang="en-US" dirty="0" smtClean="0"/>
              <a:t> 蔣宜晏</a:t>
            </a:r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Scenarios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 smtClean="0"/>
              <a:t>結果：</a:t>
            </a:r>
          </a:p>
          <a:p>
            <a:r>
              <a:rPr lang="zh-TW" altLang="zh-TW" dirty="0" smtClean="0"/>
              <a:t>主顯示器適合</a:t>
            </a:r>
            <a:r>
              <a:rPr lang="en-US" altLang="zh-TW" dirty="0" smtClean="0"/>
              <a:t>1680*1024</a:t>
            </a:r>
            <a:endParaRPr lang="zh-TW" altLang="zh-TW" dirty="0" smtClean="0"/>
          </a:p>
          <a:p>
            <a:r>
              <a:rPr lang="zh-TW" altLang="zh-TW" dirty="0" smtClean="0"/>
              <a:t>分顯示器適合</a:t>
            </a:r>
            <a:r>
              <a:rPr lang="en-US" altLang="zh-TW" dirty="0" smtClean="0"/>
              <a:t>1024*768</a:t>
            </a:r>
            <a:endParaRPr lang="zh-TW" altLang="zh-TW" dirty="0" smtClean="0"/>
          </a:p>
          <a:p>
            <a:r>
              <a:rPr lang="zh-TW" altLang="zh-TW" dirty="0" smtClean="0"/>
              <a:t/>
            </a:r>
            <a:br>
              <a:rPr lang="zh-TW" altLang="zh-TW" dirty="0" smtClean="0"/>
            </a:br>
            <a:r>
              <a:rPr lang="zh-TW" altLang="zh-TW" dirty="0" smtClean="0"/>
              <a:t>資訊視窗，上面寫著， 阿村最後選擇卸載工具列這個選項，接著分顯示器的工具列消失。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476672"/>
            <a:ext cx="8153400" cy="742528"/>
          </a:xfrm>
        </p:spPr>
        <p:txBody>
          <a:bodyPr>
            <a:normAutofit fontScale="90000"/>
          </a:bodyPr>
          <a:lstStyle/>
          <a:p>
            <a:r>
              <a:rPr lang="en-US" altLang="zh-TW" sz="3600" dirty="0" smtClean="0"/>
              <a:t>Use case </a:t>
            </a:r>
            <a:r>
              <a:rPr lang="en-US" altLang="zh-TW" sz="3600" dirty="0" smtClean="0"/>
              <a:t>model</a:t>
            </a:r>
            <a:r>
              <a:rPr lang="zh-TW" altLang="zh-TW" sz="3600" dirty="0" smtClean="0"/>
              <a:t/>
            </a:r>
            <a:br>
              <a:rPr lang="zh-TW" altLang="zh-TW" sz="3600" dirty="0" smtClean="0"/>
            </a:br>
            <a:r>
              <a:rPr lang="zh-TW" altLang="zh-TW" sz="3600" b="1" dirty="0" smtClean="0"/>
              <a:t>將所有視窗還原</a:t>
            </a:r>
            <a:r>
              <a:rPr lang="en-US" altLang="zh-TW" sz="3600" b="1" dirty="0" smtClean="0"/>
              <a:t>&amp;</a:t>
            </a:r>
            <a:r>
              <a:rPr lang="zh-TW" altLang="zh-TW" sz="3600" b="1" dirty="0" smtClean="0"/>
              <a:t>工具列縮放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1043608" y="1772816"/>
          <a:ext cx="6653857" cy="4595470"/>
        </p:xfrm>
        <a:graphic>
          <a:graphicData uri="http://schemas.openxmlformats.org/presentationml/2006/ole">
            <p:oleObj spid="_x0000_s1026" name="PhotoImpact" r:id="rId3" imgW="5295238" imgH="3657143" progId="PI3.Image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Use case model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8153400" cy="4495800"/>
          </a:xfrm>
        </p:spPr>
        <p:txBody>
          <a:bodyPr>
            <a:normAutofit fontScale="85000" lnSpcReduction="10000"/>
          </a:bodyPr>
          <a:lstStyle/>
          <a:p>
            <a:r>
              <a:rPr lang="zh-TW" altLang="zh-TW" sz="2400" dirty="0" smtClean="0"/>
              <a:t>將所有視窗還原</a:t>
            </a:r>
            <a:endParaRPr lang="en-US" altLang="zh-TW" sz="2400" dirty="0" smtClean="0"/>
          </a:p>
          <a:p>
            <a:pPr lvl="1"/>
            <a:r>
              <a:rPr lang="en-US" altLang="zh-TW" dirty="0" smtClean="0"/>
              <a:t>Participating </a:t>
            </a:r>
            <a:r>
              <a:rPr lang="en-US" altLang="zh-TW" dirty="0" smtClean="0"/>
              <a:t>Actors</a:t>
            </a:r>
            <a:r>
              <a:rPr lang="en-US" altLang="zh-TW" dirty="0" smtClean="0"/>
              <a:t>:</a:t>
            </a:r>
          </a:p>
          <a:p>
            <a:pPr lvl="2"/>
            <a:r>
              <a:rPr lang="en-US" altLang="zh-TW" dirty="0" smtClean="0"/>
              <a:t>User</a:t>
            </a:r>
            <a:endParaRPr lang="zh-TW" altLang="zh-TW" dirty="0" smtClean="0"/>
          </a:p>
          <a:p>
            <a:pPr lvl="2"/>
            <a:r>
              <a:rPr lang="zh-TW" altLang="zh-TW" dirty="0" smtClean="0"/>
              <a:t>多螢幕支援系統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Entry </a:t>
            </a:r>
            <a:r>
              <a:rPr lang="en-US" altLang="zh-TW" sz="2500" dirty="0" smtClean="0"/>
              <a:t>Condition</a:t>
            </a:r>
          </a:p>
          <a:p>
            <a:pPr lvl="2"/>
            <a:r>
              <a:rPr lang="zh-TW" altLang="zh-TW" sz="2000" dirty="0" smtClean="0"/>
              <a:t>分顯示器</a:t>
            </a:r>
            <a:r>
              <a:rPr lang="en-US" altLang="zh-TW" sz="2000" dirty="0" smtClean="0"/>
              <a:t>2</a:t>
            </a:r>
            <a:r>
              <a:rPr lang="zh-TW" altLang="zh-TW" sz="2000" dirty="0" smtClean="0"/>
              <a:t>的多螢幕支援系統工具列為開啟狀態</a:t>
            </a:r>
            <a:endParaRPr lang="en-US" altLang="zh-TW" sz="2200" dirty="0" smtClean="0"/>
          </a:p>
          <a:p>
            <a:pPr lvl="1"/>
            <a:r>
              <a:rPr lang="en-US" altLang="zh-TW" sz="2500" dirty="0" smtClean="0"/>
              <a:t>Flow of </a:t>
            </a:r>
            <a:r>
              <a:rPr lang="en-US" altLang="zh-TW" sz="2500" dirty="0" smtClean="0"/>
              <a:t>Events</a:t>
            </a:r>
          </a:p>
          <a:p>
            <a:pPr lvl="2"/>
            <a:r>
              <a:rPr lang="en-US" altLang="zh-TW" dirty="0" smtClean="0"/>
              <a:t>User</a:t>
            </a:r>
            <a:r>
              <a:rPr lang="zh-TW" altLang="zh-TW" dirty="0" smtClean="0"/>
              <a:t>以滑鼠右鍵點擊分顯示器</a:t>
            </a:r>
            <a:r>
              <a:rPr lang="en-US" altLang="zh-TW" dirty="0" smtClean="0"/>
              <a:t>2</a:t>
            </a:r>
            <a:r>
              <a:rPr lang="zh-TW" altLang="zh-TW" dirty="0" smtClean="0"/>
              <a:t>的多螢幕支援系統工具列的</a:t>
            </a:r>
            <a:r>
              <a:rPr lang="en-US" altLang="zh-TW" dirty="0" smtClean="0"/>
              <a:t>Restore </a:t>
            </a:r>
            <a:r>
              <a:rPr lang="en-US" altLang="zh-TW" dirty="0" err="1" smtClean="0"/>
              <a:t>Buttom</a:t>
            </a:r>
            <a:endParaRPr lang="zh-TW" altLang="zh-TW" sz="2200" dirty="0" smtClean="0"/>
          </a:p>
          <a:p>
            <a:pPr lvl="2"/>
            <a:r>
              <a:rPr lang="zh-TW" altLang="zh-TW" dirty="0" smtClean="0"/>
              <a:t>多螢幕支援系統判斷分顯示器</a:t>
            </a:r>
            <a:r>
              <a:rPr lang="en-US" altLang="zh-TW" dirty="0" smtClean="0"/>
              <a:t>2</a:t>
            </a:r>
            <a:r>
              <a:rPr lang="zh-TW" altLang="zh-TW" dirty="0" smtClean="0"/>
              <a:t>的工具列的</a:t>
            </a:r>
            <a:r>
              <a:rPr lang="en-US" altLang="zh-TW" dirty="0" smtClean="0"/>
              <a:t>Restore </a:t>
            </a:r>
            <a:r>
              <a:rPr lang="en-US" altLang="zh-TW" dirty="0" err="1" smtClean="0"/>
              <a:t>Buttom</a:t>
            </a:r>
            <a:r>
              <a:rPr lang="zh-TW" altLang="zh-TW" dirty="0" smtClean="0"/>
              <a:t>被點擊</a:t>
            </a:r>
            <a:endParaRPr lang="zh-TW" altLang="zh-TW" sz="2200" dirty="0" smtClean="0"/>
          </a:p>
          <a:p>
            <a:pPr lvl="2"/>
            <a:r>
              <a:rPr lang="zh-TW" altLang="zh-TW" dirty="0" smtClean="0"/>
              <a:t>多螢幕支援系統確認目前所有視窗程式的執行緒</a:t>
            </a:r>
            <a:endParaRPr lang="zh-TW" altLang="zh-TW" sz="2200" dirty="0" smtClean="0"/>
          </a:p>
          <a:p>
            <a:pPr lvl="2"/>
            <a:r>
              <a:rPr lang="zh-TW" altLang="zh-TW" dirty="0" smtClean="0"/>
              <a:t>多螢幕支援系統將所有視窗程式還原</a:t>
            </a:r>
            <a:endParaRPr lang="zh-TW" altLang="zh-TW" sz="2200" dirty="0" smtClean="0"/>
          </a:p>
          <a:p>
            <a:pPr lvl="2"/>
            <a:r>
              <a:rPr lang="zh-TW" altLang="zh-TW" dirty="0" smtClean="0"/>
              <a:t>所有縮小的視窗程式重新在螢幕上顯示</a:t>
            </a:r>
            <a:endParaRPr lang="zh-TW" altLang="zh-TW" sz="4800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2"/>
            <a:endParaRPr lang="en-US" altLang="zh-TW" dirty="0" smtClean="0"/>
          </a:p>
          <a:p>
            <a:pPr lvl="2"/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Use case model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altLang="zh-TW" b="1" dirty="0" smtClean="0"/>
              <a:t>Exceptions</a:t>
            </a:r>
          </a:p>
          <a:p>
            <a:pPr lvl="2"/>
            <a:r>
              <a:rPr lang="zh-TW" altLang="zh-TW" dirty="0" smtClean="0"/>
              <a:t>權限不足以查找執行緒</a:t>
            </a:r>
            <a:r>
              <a:rPr lang="en-US" altLang="zh-TW" dirty="0" smtClean="0"/>
              <a:t>(</a:t>
            </a:r>
            <a:r>
              <a:rPr lang="zh-TW" altLang="zh-TW" dirty="0" smtClean="0"/>
              <a:t>需要使用者執行安全性確認</a:t>
            </a:r>
            <a:r>
              <a:rPr lang="en-US" altLang="zh-TW" dirty="0" smtClean="0"/>
              <a:t>)</a:t>
            </a:r>
            <a:endParaRPr lang="zh-TW" altLang="zh-TW" sz="2200" dirty="0" smtClean="0"/>
          </a:p>
          <a:p>
            <a:pPr lvl="2"/>
            <a:r>
              <a:rPr lang="zh-TW" altLang="zh-TW" dirty="0" smtClean="0"/>
              <a:t>部分程式於還原時開啟失敗而當</a:t>
            </a:r>
            <a:r>
              <a:rPr lang="zh-TW" altLang="zh-TW" dirty="0" smtClean="0"/>
              <a:t>掉</a:t>
            </a:r>
          </a:p>
          <a:p>
            <a:pPr lvl="1"/>
            <a:r>
              <a:rPr lang="en-US" altLang="zh-TW" dirty="0" smtClean="0"/>
              <a:t>Exit </a:t>
            </a:r>
            <a:r>
              <a:rPr lang="en-US" altLang="zh-TW" sz="2500" dirty="0" smtClean="0"/>
              <a:t>condition</a:t>
            </a:r>
          </a:p>
          <a:p>
            <a:pPr lvl="2"/>
            <a:r>
              <a:rPr lang="zh-TW" altLang="zh-TW" sz="2000" dirty="0" smtClean="0"/>
              <a:t>多螢幕支援系統將所有視窗程式還原成功，所有縮小的視窗程式重新該源本的位置顯示視窗</a:t>
            </a:r>
            <a:endParaRPr lang="zh-TW" altLang="en-US" sz="2200" dirty="0" smtClean="0"/>
          </a:p>
          <a:p>
            <a:endParaRPr lang="zh-TW" altLang="zh-TW" sz="28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b="1" dirty="0" smtClean="0"/>
              <a:t>Object </a:t>
            </a:r>
            <a:r>
              <a:rPr lang="en-US" altLang="zh-TW" b="1" dirty="0" smtClean="0"/>
              <a:t>model-Data </a:t>
            </a:r>
            <a:r>
              <a:rPr lang="en-US" altLang="zh-TW" b="1" dirty="0" smtClean="0"/>
              <a:t>dictionary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</p:nvPr>
        </p:nvGraphicFramePr>
        <p:xfrm>
          <a:off x="1763688" y="2132856"/>
          <a:ext cx="561662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08313"/>
              </a:tblGrid>
              <a:tr h="370840">
                <a:tc gridSpan="2"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 dirty="0">
                          <a:solidFill>
                            <a:srgbClr val="FFFFFF"/>
                          </a:solidFill>
                          <a:latin typeface="Calibri"/>
                          <a:ea typeface="標楷體"/>
                          <a:cs typeface="Times New Roman"/>
                        </a:rPr>
                        <a:t>視窗執行緒資料</a:t>
                      </a:r>
                      <a:endParaRPr lang="zh-TW" sz="12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欄位名稱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kern="100">
                          <a:latin typeface="Calibri"/>
                          <a:ea typeface="標楷體"/>
                          <a:cs typeface="Times New Roman"/>
                        </a:rPr>
                        <a:t>型態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執行緒名稱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en-US" sz="1400" kern="100">
                          <a:latin typeface="標楷體"/>
                          <a:ea typeface="新細明體"/>
                          <a:cs typeface="Times New Roman"/>
                        </a:rPr>
                        <a:t>String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執行緒編號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en-US" sz="1400" kern="100">
                          <a:latin typeface="標楷體"/>
                          <a:ea typeface="新細明體"/>
                          <a:cs typeface="Times New Roman"/>
                        </a:rPr>
                        <a:t>Int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顯示器編號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en-US" sz="1400" kern="100" dirty="0" err="1">
                          <a:latin typeface="標楷體"/>
                          <a:ea typeface="新細明體"/>
                          <a:cs typeface="Times New Roman"/>
                        </a:rPr>
                        <a:t>Int</a:t>
                      </a:r>
                      <a:endParaRPr lang="zh-TW" sz="12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視窗化</a:t>
                      </a:r>
                      <a:r>
                        <a:rPr lang="en-US" sz="1400" b="1" kern="100">
                          <a:latin typeface="Calibri"/>
                          <a:ea typeface="標楷體"/>
                          <a:cs typeface="Times New Roman"/>
                        </a:rPr>
                        <a:t>or</a:t>
                      </a:r>
                      <a:r>
                        <a:rPr lang="zh-TW" sz="1400" b="1" kern="100">
                          <a:latin typeface="Calibri"/>
                          <a:ea typeface="標楷體"/>
                          <a:cs typeface="Times New Roman"/>
                        </a:rPr>
                        <a:t>縮小</a:t>
                      </a:r>
                      <a:endParaRPr lang="zh-TW" sz="12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spcAft>
                          <a:spcPts val="0"/>
                        </a:spcAft>
                        <a:tabLst>
                          <a:tab pos="41275" algn="l"/>
                        </a:tabLst>
                      </a:pPr>
                      <a:r>
                        <a:rPr lang="en-US" sz="1400" kern="100" dirty="0">
                          <a:latin typeface="標楷體"/>
                          <a:ea typeface="新細明體"/>
                          <a:cs typeface="Times New Roman"/>
                        </a:rPr>
                        <a:t>Boolean</a:t>
                      </a:r>
                      <a:endParaRPr lang="zh-TW" sz="12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b="1" dirty="0" smtClean="0"/>
              <a:t>Object </a:t>
            </a:r>
            <a:r>
              <a:rPr lang="en-US" altLang="zh-TW" b="1" dirty="0" smtClean="0"/>
              <a:t>model-</a:t>
            </a:r>
            <a:r>
              <a:rPr lang="en-US" altLang="zh-TW" b="1" dirty="0" smtClean="0"/>
              <a:t>Class diagrams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pic>
        <p:nvPicPr>
          <p:cNvPr id="4" name="內容版面配置區 3" descr="06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79973" y="1600200"/>
            <a:ext cx="6619004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548680"/>
            <a:ext cx="8153400" cy="67052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Dynamic </a:t>
            </a:r>
            <a:r>
              <a:rPr lang="en-US" altLang="zh-TW" dirty="0" smtClean="0"/>
              <a:t>model</a:t>
            </a:r>
            <a:br>
              <a:rPr lang="en-US" altLang="zh-TW" dirty="0" smtClean="0"/>
            </a:br>
            <a:r>
              <a:rPr lang="zh-TW" altLang="zh-TW" dirty="0" smtClean="0"/>
              <a:t>將</a:t>
            </a:r>
            <a:r>
              <a:rPr lang="zh-TW" altLang="zh-TW" dirty="0" smtClean="0"/>
              <a:t>縮小的視窗程式還原</a:t>
            </a:r>
            <a:br>
              <a:rPr lang="zh-TW" altLang="zh-TW" dirty="0" smtClean="0"/>
            </a:br>
            <a:endParaRPr lang="zh-TW" altLang="en-US" dirty="0"/>
          </a:p>
        </p:txBody>
      </p:sp>
      <p:pic>
        <p:nvPicPr>
          <p:cNvPr id="7" name="內容版面配置區 6" descr="0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361731" y="1600200"/>
            <a:ext cx="4655487" cy="44958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b="1" dirty="0" smtClean="0"/>
              <a:t>User interface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zh-TW" dirty="0" smtClean="0"/>
              <a:t>工具列：提供使用者一個簡潔使用的工具列，上面有四種按鈕，</a:t>
            </a:r>
            <a:r>
              <a:rPr lang="zh-TW" altLang="zh-TW" dirty="0" smtClean="0"/>
              <a:t>‧</a:t>
            </a:r>
            <a:r>
              <a:rPr lang="zh-TW" altLang="zh-TW" dirty="0" smtClean="0"/>
              <a:t>視窗化處理失敗</a:t>
            </a:r>
            <a:r>
              <a:rPr lang="en-US" altLang="zh-TW" dirty="0" smtClean="0"/>
              <a:t>(</a:t>
            </a:r>
            <a:r>
              <a:rPr lang="zh-TW" altLang="zh-TW" dirty="0" smtClean="0"/>
              <a:t>權限或是安全性問題</a:t>
            </a:r>
            <a:r>
              <a:rPr lang="en-US" altLang="zh-TW" dirty="0" smtClean="0"/>
              <a:t>)</a:t>
            </a:r>
            <a:r>
              <a:rPr lang="zh-TW" altLang="zh-TW" dirty="0" smtClean="0"/>
              <a:t>方</a:t>
            </a:r>
            <a:r>
              <a:rPr lang="zh-TW" altLang="zh-TW" dirty="0" smtClean="0"/>
              <a:t>別是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還原所有視窗</a:t>
            </a:r>
          </a:p>
          <a:p>
            <a:pPr lvl="1"/>
            <a:r>
              <a:rPr lang="zh-TW" altLang="zh-TW" dirty="0" smtClean="0"/>
              <a:t>縮小工具列</a:t>
            </a:r>
          </a:p>
          <a:p>
            <a:pPr lvl="1"/>
            <a:r>
              <a:rPr lang="zh-TW" altLang="zh-TW" dirty="0" smtClean="0"/>
              <a:t>設定</a:t>
            </a:r>
          </a:p>
          <a:p>
            <a:pPr lvl="1"/>
            <a:r>
              <a:rPr lang="zh-TW" altLang="zh-TW" dirty="0" smtClean="0"/>
              <a:t>該顯示器上的視窗程式</a:t>
            </a:r>
            <a:r>
              <a:rPr lang="zh-TW" altLang="zh-TW" dirty="0" smtClean="0"/>
              <a:t>按鈕</a:t>
            </a:r>
            <a:endParaRPr lang="en-US" altLang="zh-TW" dirty="0" smtClean="0"/>
          </a:p>
          <a:p>
            <a:r>
              <a:rPr lang="zh-TW" altLang="zh-TW" sz="3200" dirty="0" smtClean="0"/>
              <a:t>設定介面：提供使用者一個設定的頁面功能有：</a:t>
            </a:r>
            <a:endParaRPr lang="zh-TW" altLang="zh-TW" sz="2800" dirty="0" smtClean="0"/>
          </a:p>
          <a:p>
            <a:pPr lvl="1"/>
            <a:r>
              <a:rPr lang="zh-TW" altLang="zh-TW" dirty="0" smtClean="0"/>
              <a:t>選擇是否禁止螢幕之間互相影響</a:t>
            </a:r>
            <a:r>
              <a:rPr lang="en-US" altLang="zh-TW" dirty="0" smtClean="0"/>
              <a:t>(</a:t>
            </a:r>
            <a:r>
              <a:rPr lang="zh-TW" altLang="zh-TW" dirty="0" smtClean="0"/>
              <a:t>勾選</a:t>
            </a:r>
            <a:r>
              <a:rPr lang="en-US" altLang="zh-TW" dirty="0" smtClean="0"/>
              <a:t>)</a:t>
            </a:r>
            <a:endParaRPr lang="zh-TW" altLang="zh-TW" sz="2500" dirty="0" smtClean="0"/>
          </a:p>
          <a:p>
            <a:pPr lvl="1"/>
            <a:r>
              <a:rPr lang="zh-TW" altLang="zh-TW" dirty="0" smtClean="0"/>
              <a:t>探測各螢幕最佳解析度。</a:t>
            </a:r>
            <a:endParaRPr lang="zh-TW" altLang="zh-TW" sz="2500" dirty="0" smtClean="0"/>
          </a:p>
          <a:p>
            <a:pPr lvl="1">
              <a:buNone/>
            </a:pPr>
            <a:endParaRPr lang="zh-TW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Glossary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 smtClean="0"/>
              <a:t>解析度：螢幕所顯示的一切都是由光點所組成，而光點的數量越多，則解析度越高，如果長寬接是</a:t>
            </a:r>
            <a:r>
              <a:rPr lang="en-US" altLang="zh-TW" dirty="0" smtClean="0"/>
              <a:t>50pixel</a:t>
            </a:r>
            <a:r>
              <a:rPr lang="zh-TW" altLang="zh-TW" dirty="0" smtClean="0"/>
              <a:t>，則解析度為</a:t>
            </a:r>
            <a:r>
              <a:rPr lang="en-US" altLang="zh-TW" dirty="0" smtClean="0"/>
              <a:t>50x50</a:t>
            </a:r>
            <a:r>
              <a:rPr lang="zh-TW" altLang="zh-TW" dirty="0" smtClean="0"/>
              <a:t>。</a:t>
            </a:r>
          </a:p>
          <a:p>
            <a:r>
              <a:rPr lang="en-US" altLang="zh-TW" dirty="0" smtClean="0"/>
              <a:t>Pixel</a:t>
            </a:r>
            <a:r>
              <a:rPr lang="zh-TW" altLang="zh-TW" dirty="0" smtClean="0"/>
              <a:t>：光點的單位。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Question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Any Question?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 smtClean="0"/>
              <a:t>預計規畫完成的</a:t>
            </a:r>
            <a:r>
              <a:rPr lang="en-US" altLang="zh-TW" dirty="0" smtClean="0"/>
              <a:t>MSS</a:t>
            </a:r>
            <a:r>
              <a:rPr lang="zh-TW" altLang="zh-TW" dirty="0" smtClean="0"/>
              <a:t>是一個多顯示器的支援系統</a:t>
            </a:r>
            <a:r>
              <a:rPr lang="en-US" altLang="zh-TW" dirty="0" smtClean="0"/>
              <a:t>,</a:t>
            </a:r>
            <a:r>
              <a:rPr lang="zh-TW" altLang="zh-TW" dirty="0" smtClean="0"/>
              <a:t>用來解決使用多顯示器時</a:t>
            </a:r>
            <a:r>
              <a:rPr lang="en-US" altLang="zh-TW" dirty="0" smtClean="0"/>
              <a:t>,</a:t>
            </a:r>
            <a:r>
              <a:rPr lang="zh-TW" altLang="zh-TW" dirty="0" smtClean="0"/>
              <a:t>分顯示器功能不夠完善所導致的許多問題，此系統不只是要讓分顯示器能夠達到跟主顯示器相同的方便性</a:t>
            </a:r>
            <a:r>
              <a:rPr lang="en-US" altLang="zh-TW" dirty="0" smtClean="0"/>
              <a:t>,</a:t>
            </a:r>
            <a:r>
              <a:rPr lang="zh-TW" altLang="zh-TW" dirty="0" smtClean="0"/>
              <a:t>更加上了顯示器彼此互動的優化</a:t>
            </a:r>
            <a:r>
              <a:rPr lang="en-US" altLang="zh-TW" dirty="0" smtClean="0"/>
              <a:t>,</a:t>
            </a:r>
            <a:r>
              <a:rPr lang="zh-TW" altLang="zh-TW" dirty="0" smtClean="0"/>
              <a:t>以及會對使用者所使用的硬體</a:t>
            </a:r>
            <a:r>
              <a:rPr lang="en-US" altLang="zh-TW" dirty="0" smtClean="0"/>
              <a:t>,</a:t>
            </a:r>
            <a:r>
              <a:rPr lang="zh-TW" altLang="zh-TW" dirty="0" smtClean="0"/>
              <a:t>來建議顯示器調整的最佳化。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Currnet</a:t>
            </a:r>
            <a:r>
              <a:rPr lang="en-US" altLang="zh-TW" dirty="0" smtClean="0"/>
              <a:t>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 smtClean="0"/>
              <a:t>當前市面上並沒有一款還算完整的多視窗支援系統</a:t>
            </a:r>
            <a:r>
              <a:rPr lang="en-US" altLang="zh-TW" dirty="0" smtClean="0"/>
              <a:t>,</a:t>
            </a:r>
            <a:r>
              <a:rPr lang="zh-TW" altLang="zh-TW" dirty="0" smtClean="0"/>
              <a:t>有的只是單純支援分顯示器工具列的</a:t>
            </a:r>
            <a:r>
              <a:rPr lang="en-US" altLang="zh-TW" dirty="0" smtClean="0"/>
              <a:t>MM taskbar</a:t>
            </a:r>
            <a:r>
              <a:rPr lang="zh-TW" altLang="zh-TW" dirty="0" smtClean="0"/>
              <a:t>以及</a:t>
            </a:r>
            <a:r>
              <a:rPr lang="en-US" altLang="zh-TW" dirty="0" smtClean="0"/>
              <a:t> Smart Taskbar ,</a:t>
            </a:r>
            <a:r>
              <a:rPr lang="zh-TW" altLang="zh-TW" dirty="0" smtClean="0"/>
              <a:t>雖然兩種工具列都有緩慢的在更新</a:t>
            </a:r>
            <a:r>
              <a:rPr lang="en-US" altLang="zh-TW" dirty="0" smtClean="0"/>
              <a:t>,</a:t>
            </a:r>
            <a:r>
              <a:rPr lang="zh-TW" altLang="zh-TW" dirty="0" smtClean="0"/>
              <a:t>但是所提供的功能只有侷限在工具列。</a:t>
            </a:r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/>
              <a:t> 	Overview</a:t>
            </a:r>
          </a:p>
          <a:p>
            <a:r>
              <a:rPr lang="en-US" altLang="zh-TW" dirty="0" smtClean="0"/>
              <a:t>MSS</a:t>
            </a:r>
            <a:r>
              <a:rPr lang="zh-TW" altLang="zh-TW" dirty="0" smtClean="0"/>
              <a:t>的目的在於提供多顯示器的使用者一個比較完善的支援</a:t>
            </a:r>
            <a:r>
              <a:rPr lang="en-US" altLang="zh-TW" dirty="0" smtClean="0"/>
              <a:t>,</a:t>
            </a:r>
            <a:r>
              <a:rPr lang="zh-TW" altLang="zh-TW" dirty="0" smtClean="0"/>
              <a:t>有別於那些功能不完整的支援系統</a:t>
            </a:r>
            <a:r>
              <a:rPr lang="en-US" altLang="zh-TW" dirty="0" smtClean="0"/>
              <a:t>,</a:t>
            </a:r>
            <a:r>
              <a:rPr lang="zh-TW" altLang="zh-TW" dirty="0" smtClean="0"/>
              <a:t>讓使用者能夠方便的使用多顯示器</a:t>
            </a:r>
            <a:r>
              <a:rPr lang="en-US" altLang="zh-TW" dirty="0" smtClean="0"/>
              <a:t>,</a:t>
            </a:r>
            <a:r>
              <a:rPr lang="zh-TW" altLang="zh-TW" dirty="0" smtClean="0"/>
              <a:t>彌補本來多顯示器使用時的諸多不便。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Functional 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本系統</a:t>
            </a:r>
            <a:r>
              <a:rPr lang="zh-TW" altLang="zh-TW" dirty="0" smtClean="0"/>
              <a:t>提供</a:t>
            </a:r>
            <a:r>
              <a:rPr lang="zh-TW" altLang="zh-TW" dirty="0" smtClean="0"/>
              <a:t>以下功能：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分顯示器的工具列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執行全螢幕程式後，不會影響其它程式</a:t>
            </a:r>
            <a:r>
              <a:rPr lang="zh-TW" altLang="zh-TW" dirty="0" smtClean="0"/>
              <a:t>執行</a:t>
            </a:r>
            <a:endParaRPr lang="zh-TW" altLang="zh-TW" sz="2500" dirty="0" smtClean="0"/>
          </a:p>
          <a:p>
            <a:pPr lvl="1"/>
            <a:r>
              <a:rPr lang="zh-TW" altLang="zh-TW" dirty="0" smtClean="0"/>
              <a:t>提供</a:t>
            </a:r>
            <a:r>
              <a:rPr lang="zh-TW" altLang="zh-TW" dirty="0" smtClean="0"/>
              <a:t>使用者當前顯示卡支援顯示器的</a:t>
            </a:r>
            <a:r>
              <a:rPr lang="zh-TW" altLang="zh-TW" dirty="0" smtClean="0"/>
              <a:t>最佳化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提供還原所有視窗的</a:t>
            </a:r>
            <a:r>
              <a:rPr lang="zh-TW" altLang="zh-TW" dirty="0" smtClean="0"/>
              <a:t>按鈕</a:t>
            </a:r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Nonfunctional 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TW" dirty="0" smtClean="0"/>
              <a:t>User interface and human </a:t>
            </a:r>
            <a:r>
              <a:rPr lang="en-US" altLang="zh-TW" dirty="0" smtClean="0"/>
              <a:t>factors</a:t>
            </a:r>
          </a:p>
          <a:p>
            <a:pPr lvl="1"/>
            <a:r>
              <a:rPr lang="zh-TW" altLang="zh-TW" dirty="0" smtClean="0"/>
              <a:t>本系統是為了提供給多顯示器的使用者設計</a:t>
            </a:r>
            <a:r>
              <a:rPr lang="en-US" altLang="zh-TW" dirty="0" smtClean="0"/>
              <a:t>,</a:t>
            </a:r>
            <a:r>
              <a:rPr lang="zh-TW" altLang="zh-TW" dirty="0" smtClean="0"/>
              <a:t>所以如果是單一顯示器的使用者</a:t>
            </a:r>
            <a:r>
              <a:rPr lang="en-US" altLang="zh-TW" dirty="0" smtClean="0"/>
              <a:t>,</a:t>
            </a:r>
            <a:r>
              <a:rPr lang="zh-TW" altLang="zh-TW" dirty="0" smtClean="0"/>
              <a:t>本系統就算安裝了也無法執行全部的功能，另外本系統有提供使用者介面進行一些功能的管理。</a:t>
            </a:r>
          </a:p>
          <a:p>
            <a:r>
              <a:rPr lang="en-US" altLang="zh-TW" dirty="0" smtClean="0"/>
              <a:t>Documentation</a:t>
            </a:r>
          </a:p>
          <a:p>
            <a:pPr lvl="1"/>
            <a:r>
              <a:rPr lang="zh-TW" altLang="zh-TW" dirty="0" smtClean="0"/>
              <a:t>本系統提供線上文件有系統規格說明書以及系統使用手冊</a:t>
            </a:r>
            <a:r>
              <a:rPr lang="zh-TW" altLang="zh-TW" dirty="0" smtClean="0"/>
              <a:t>。</a:t>
            </a:r>
            <a:endParaRPr lang="zh-TW" altLang="zh-TW" dirty="0" smtClean="0"/>
          </a:p>
          <a:p>
            <a:r>
              <a:rPr lang="en-US" altLang="zh-TW" dirty="0" smtClean="0"/>
              <a:t>Hardware </a:t>
            </a:r>
            <a:r>
              <a:rPr lang="en-US" altLang="zh-TW" dirty="0" smtClean="0"/>
              <a:t>considerations</a:t>
            </a:r>
          </a:p>
          <a:p>
            <a:pPr lvl="1"/>
            <a:r>
              <a:rPr lang="zh-TW" altLang="zh-TW" dirty="0" smtClean="0"/>
              <a:t>底下列出雙顯示器的最低需求</a:t>
            </a:r>
          </a:p>
          <a:p>
            <a:pPr lvl="2"/>
            <a:r>
              <a:rPr lang="zh-TW" altLang="zh-TW" dirty="0" smtClean="0"/>
              <a:t>顯示器</a:t>
            </a:r>
            <a:r>
              <a:rPr lang="en-US" altLang="zh-TW" dirty="0" smtClean="0"/>
              <a:t>:</a:t>
            </a:r>
            <a:r>
              <a:rPr lang="zh-TW" altLang="zh-TW" dirty="0" smtClean="0"/>
              <a:t>兩個以上</a:t>
            </a:r>
            <a:r>
              <a:rPr lang="en-US" altLang="zh-TW" dirty="0" smtClean="0"/>
              <a:t>,</a:t>
            </a:r>
            <a:r>
              <a:rPr lang="zh-TW" altLang="zh-TW" dirty="0" smtClean="0"/>
              <a:t>沒有特定</a:t>
            </a:r>
            <a:r>
              <a:rPr lang="en-US" altLang="zh-TW" dirty="0" smtClean="0"/>
              <a:t>,</a:t>
            </a:r>
            <a:r>
              <a:rPr lang="zh-TW" altLang="zh-TW" dirty="0" smtClean="0"/>
              <a:t>傳輸線需與顯示卡相容。</a:t>
            </a:r>
          </a:p>
          <a:p>
            <a:pPr lvl="2"/>
            <a:r>
              <a:rPr lang="en-US" altLang="zh-TW" dirty="0" smtClean="0"/>
              <a:t>CPU</a:t>
            </a:r>
            <a:r>
              <a:rPr lang="zh-TW" altLang="zh-TW" dirty="0" smtClean="0"/>
              <a:t>：</a:t>
            </a:r>
            <a:r>
              <a:rPr lang="en-US" altLang="zh-TW" dirty="0" smtClean="0"/>
              <a:t>AMD K7 </a:t>
            </a:r>
            <a:r>
              <a:rPr lang="en-US" altLang="zh-TW" dirty="0" err="1" smtClean="0"/>
              <a:t>Athlon</a:t>
            </a:r>
            <a:r>
              <a:rPr lang="zh-TW" altLang="zh-TW" dirty="0" smtClean="0"/>
              <a:t>以上</a:t>
            </a:r>
            <a:r>
              <a:rPr lang="en-US" altLang="zh-TW" dirty="0" smtClean="0"/>
              <a:t>(</a:t>
            </a:r>
            <a:r>
              <a:rPr lang="zh-TW" altLang="zh-TW" dirty="0" smtClean="0"/>
              <a:t>需要與顯示卡對應</a:t>
            </a:r>
            <a:r>
              <a:rPr lang="en-US" altLang="zh-TW" dirty="0" smtClean="0"/>
              <a:t>)</a:t>
            </a:r>
            <a:endParaRPr lang="zh-TW" altLang="zh-TW" dirty="0" smtClean="0"/>
          </a:p>
          <a:p>
            <a:pPr lvl="2"/>
            <a:r>
              <a:rPr lang="en-US" altLang="zh-TW" dirty="0" smtClean="0"/>
              <a:t>RAM: 512MB</a:t>
            </a:r>
            <a:r>
              <a:rPr lang="zh-TW" altLang="zh-TW" dirty="0" smtClean="0"/>
              <a:t>以上</a:t>
            </a:r>
          </a:p>
          <a:p>
            <a:pPr lvl="2"/>
            <a:r>
              <a:rPr lang="zh-TW" altLang="zh-TW" dirty="0" smtClean="0"/>
              <a:t>顯示卡</a:t>
            </a:r>
            <a:r>
              <a:rPr lang="en-US" altLang="zh-TW" dirty="0" smtClean="0"/>
              <a:t>:</a:t>
            </a:r>
            <a:r>
              <a:rPr lang="zh-TW" altLang="zh-TW" dirty="0" smtClean="0"/>
              <a:t>需支援超過兩台顯示器的顯示卡或是兩張以上的顯示卡。</a:t>
            </a:r>
          </a:p>
          <a:p>
            <a:pPr lvl="2"/>
            <a:r>
              <a:rPr lang="en-US" altLang="zh-TW" dirty="0" smtClean="0"/>
              <a:t>POWER:350W</a:t>
            </a:r>
            <a:r>
              <a:rPr lang="zh-TW" altLang="zh-TW" dirty="0" smtClean="0"/>
              <a:t>以上</a:t>
            </a:r>
            <a:endParaRPr lang="en-US" altLang="zh-TW" dirty="0" smtClean="0"/>
          </a:p>
          <a:p>
            <a:r>
              <a:rPr lang="en-US" altLang="zh-TW" dirty="0" smtClean="0"/>
              <a:t>Performance characteristics</a:t>
            </a:r>
          </a:p>
          <a:p>
            <a:pPr lvl="1"/>
            <a:r>
              <a:rPr lang="zh-TW" altLang="zh-TW" dirty="0" smtClean="0"/>
              <a:t>本系統在雙顯示器上的執行效率基本上很快</a:t>
            </a:r>
            <a:r>
              <a:rPr lang="en-US" altLang="zh-TW" dirty="0" smtClean="0"/>
              <a:t>,</a:t>
            </a:r>
            <a:r>
              <a:rPr lang="zh-TW" altLang="zh-TW" dirty="0" smtClean="0"/>
              <a:t>都是所見即得</a:t>
            </a:r>
            <a:r>
              <a:rPr lang="en-US" altLang="zh-TW" dirty="0" smtClean="0"/>
              <a:t>,</a:t>
            </a:r>
            <a:r>
              <a:rPr lang="zh-TW" altLang="zh-TW" dirty="0" smtClean="0"/>
              <a:t>但是當顯示器持續增加</a:t>
            </a:r>
            <a:r>
              <a:rPr lang="en-US" altLang="zh-TW" dirty="0" smtClean="0"/>
              <a:t>,</a:t>
            </a:r>
            <a:r>
              <a:rPr lang="zh-TW" altLang="zh-TW" dirty="0" smtClean="0"/>
              <a:t>對電腦的負擔會越來越大</a:t>
            </a:r>
            <a:r>
              <a:rPr lang="en-US" altLang="zh-TW" dirty="0" smtClean="0"/>
              <a:t>,</a:t>
            </a:r>
            <a:r>
              <a:rPr lang="zh-TW" altLang="zh-TW" dirty="0" smtClean="0"/>
              <a:t>所以會稍微降低執行效率</a:t>
            </a:r>
            <a:r>
              <a:rPr lang="zh-TW" altLang="zh-TW" dirty="0" smtClean="0"/>
              <a:t>。</a:t>
            </a:r>
            <a:endParaRPr lang="zh-TW" altLang="zh-TW" dirty="0" smtClean="0"/>
          </a:p>
          <a:p>
            <a:r>
              <a:rPr lang="en-US" altLang="zh-TW" dirty="0" smtClean="0"/>
              <a:t>Error </a:t>
            </a:r>
            <a:r>
              <a:rPr lang="en-US" altLang="zh-TW" dirty="0" smtClean="0"/>
              <a:t>handling and extreme conditions 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使用者操作不當</a:t>
            </a:r>
            <a:r>
              <a:rPr lang="en-US" altLang="zh-TW" dirty="0" smtClean="0"/>
              <a:t>,</a:t>
            </a:r>
            <a:r>
              <a:rPr lang="zh-TW" altLang="zh-TW" dirty="0" smtClean="0"/>
              <a:t>本程式會縮小</a:t>
            </a:r>
            <a:r>
              <a:rPr lang="en-US" altLang="zh-TW" dirty="0" smtClean="0"/>
              <a:t>,</a:t>
            </a:r>
            <a:r>
              <a:rPr lang="zh-TW" altLang="zh-TW" dirty="0" smtClean="0"/>
              <a:t>然後暫停相關功能</a:t>
            </a:r>
            <a:r>
              <a:rPr lang="en-US" altLang="zh-TW" dirty="0" smtClean="0"/>
              <a:t>,</a:t>
            </a:r>
            <a:r>
              <a:rPr lang="zh-TW" altLang="zh-TW" dirty="0" smtClean="0"/>
              <a:t>然後跳出說明文件說明出錯原因</a:t>
            </a:r>
            <a:r>
              <a:rPr lang="en-US" altLang="zh-TW" dirty="0" smtClean="0"/>
              <a:t>,</a:t>
            </a:r>
            <a:r>
              <a:rPr lang="zh-TW" altLang="zh-TW" dirty="0" smtClean="0"/>
              <a:t>如果出現並未在說明文件上的錯誤</a:t>
            </a:r>
            <a:r>
              <a:rPr lang="en-US" altLang="zh-TW" dirty="0" smtClean="0"/>
              <a:t>,</a:t>
            </a:r>
            <a:r>
              <a:rPr lang="zh-TW" altLang="zh-TW" dirty="0" smtClean="0"/>
              <a:t>就會跳出回報視窗</a:t>
            </a:r>
            <a:r>
              <a:rPr lang="en-US" altLang="zh-TW" dirty="0" smtClean="0"/>
              <a:t>,</a:t>
            </a:r>
            <a:r>
              <a:rPr lang="zh-TW" altLang="zh-TW" dirty="0" smtClean="0"/>
              <a:t>請求使用者進行回報。</a:t>
            </a:r>
          </a:p>
          <a:p>
            <a:pPr lvl="1"/>
            <a:endParaRPr lang="zh-TW" altLang="zh-TW" dirty="0" smtClean="0"/>
          </a:p>
          <a:p>
            <a:endParaRPr lang="zh-TW" altLang="zh-TW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Nonfunctional 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TW" dirty="0" smtClean="0"/>
              <a:t>System </a:t>
            </a:r>
            <a:r>
              <a:rPr lang="en-US" altLang="zh-TW" dirty="0" smtClean="0"/>
              <a:t>interfacing</a:t>
            </a:r>
          </a:p>
          <a:p>
            <a:pPr lvl="1"/>
            <a:r>
              <a:rPr lang="zh-TW" altLang="zh-TW" dirty="0" smtClean="0"/>
              <a:t>本系統的介面需求則是顯示卡</a:t>
            </a:r>
            <a:r>
              <a:rPr lang="en-US" altLang="zh-TW" dirty="0" smtClean="0"/>
              <a:t>,</a:t>
            </a:r>
            <a:r>
              <a:rPr lang="zh-TW" altLang="zh-TW" dirty="0" smtClean="0"/>
              <a:t>各顯示器上所跑的視窗程式執行緒以及畫面以及滑鼠為主要的輸入</a:t>
            </a:r>
            <a:r>
              <a:rPr lang="en-US" altLang="zh-TW" dirty="0" smtClean="0"/>
              <a:t>,</a:t>
            </a:r>
            <a:r>
              <a:rPr lang="zh-TW" altLang="zh-TW" dirty="0" smtClean="0"/>
              <a:t>而輸出則以各顯示器輸出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en-US" altLang="zh-TW" dirty="0" smtClean="0"/>
              <a:t>Quality </a:t>
            </a:r>
            <a:r>
              <a:rPr lang="en-US" altLang="zh-TW" dirty="0" smtClean="0"/>
              <a:t>issues</a:t>
            </a:r>
          </a:p>
          <a:p>
            <a:pPr lvl="1"/>
            <a:r>
              <a:rPr lang="zh-TW" altLang="zh-TW" dirty="0" smtClean="0"/>
              <a:t>只要作業系統穩定以及使用者沒有操作不當</a:t>
            </a:r>
            <a:r>
              <a:rPr lang="en-US" altLang="zh-TW" dirty="0" smtClean="0"/>
              <a:t>,</a:t>
            </a:r>
            <a:r>
              <a:rPr lang="zh-TW" altLang="zh-TW" dirty="0" smtClean="0"/>
              <a:t>本系統可以 保持一個星期的正確性</a:t>
            </a:r>
            <a:r>
              <a:rPr lang="en-US" altLang="zh-TW" dirty="0" smtClean="0"/>
              <a:t>,</a:t>
            </a:r>
            <a:r>
              <a:rPr lang="zh-TW" altLang="zh-TW" dirty="0" smtClean="0"/>
              <a:t>只是當支援的顯示器越多的時候</a:t>
            </a:r>
            <a:r>
              <a:rPr lang="en-US" altLang="zh-TW" dirty="0" smtClean="0"/>
              <a:t>,</a:t>
            </a:r>
            <a:r>
              <a:rPr lang="zh-TW" altLang="zh-TW" dirty="0" smtClean="0"/>
              <a:t>本系統能維持正確的時間就越短</a:t>
            </a:r>
            <a:r>
              <a:rPr lang="zh-TW" altLang="zh-TW" dirty="0" smtClean="0"/>
              <a:t>。</a:t>
            </a:r>
            <a:endParaRPr lang="zh-TW" altLang="zh-TW" dirty="0" smtClean="0"/>
          </a:p>
          <a:p>
            <a:r>
              <a:rPr lang="en-US" altLang="zh-TW" dirty="0" smtClean="0"/>
              <a:t>System </a:t>
            </a:r>
            <a:r>
              <a:rPr lang="en-US" altLang="zh-TW" dirty="0" smtClean="0"/>
              <a:t>Modifications</a:t>
            </a:r>
          </a:p>
          <a:p>
            <a:pPr lvl="1"/>
            <a:r>
              <a:rPr lang="zh-TW" altLang="zh-TW" dirty="0" smtClean="0"/>
              <a:t>之後系統會持續性修復一些</a:t>
            </a:r>
            <a:r>
              <a:rPr lang="en-US" altLang="zh-TW" dirty="0" smtClean="0"/>
              <a:t>Bug,</a:t>
            </a:r>
            <a:r>
              <a:rPr lang="zh-TW" altLang="zh-TW" dirty="0" smtClean="0"/>
              <a:t>以及一些</a:t>
            </a:r>
            <a:r>
              <a:rPr lang="en-US" altLang="zh-TW" dirty="0" smtClean="0"/>
              <a:t>User Interface</a:t>
            </a:r>
            <a:r>
              <a:rPr lang="zh-TW" altLang="zh-TW" dirty="0" smtClean="0"/>
              <a:t>的釋出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en-US" altLang="zh-TW" dirty="0" smtClean="0"/>
              <a:t>Physical Environment</a:t>
            </a:r>
          </a:p>
          <a:p>
            <a:pPr lvl="1"/>
            <a:r>
              <a:rPr lang="zh-TW" altLang="zh-TW" dirty="0" smtClean="0"/>
              <a:t>本系統適合的溫度為攝氏</a:t>
            </a:r>
            <a:r>
              <a:rPr lang="en-US" altLang="zh-TW" dirty="0" smtClean="0"/>
              <a:t>5</a:t>
            </a:r>
            <a:r>
              <a:rPr lang="zh-TW" altLang="zh-TW" dirty="0" smtClean="0"/>
              <a:t>度至</a:t>
            </a:r>
            <a:r>
              <a:rPr lang="en-US" altLang="zh-TW" dirty="0" smtClean="0"/>
              <a:t>45</a:t>
            </a:r>
            <a:r>
              <a:rPr lang="zh-TW" altLang="zh-TW" dirty="0" smtClean="0"/>
              <a:t>度，溼度為</a:t>
            </a:r>
            <a:r>
              <a:rPr lang="en-US" altLang="zh-TW" dirty="0" smtClean="0"/>
              <a:t>80</a:t>
            </a:r>
            <a:r>
              <a:rPr lang="zh-TW" altLang="zh-TW" dirty="0" smtClean="0"/>
              <a:t>度以下，不可泡水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en-US" altLang="zh-TW" dirty="0" smtClean="0"/>
              <a:t>Security </a:t>
            </a:r>
            <a:r>
              <a:rPr lang="en-US" altLang="zh-TW" dirty="0" smtClean="0"/>
              <a:t>Issues</a:t>
            </a:r>
          </a:p>
          <a:p>
            <a:pPr lvl="1"/>
            <a:r>
              <a:rPr lang="zh-TW" altLang="zh-TW" dirty="0" smtClean="0"/>
              <a:t>本系統會提醒使用者要由官方路徑取得，避免有心人植入其他程式，由於本系統並沒有與伺服器做連結，所以不用擔心傳遞資料時候的安全性</a:t>
            </a:r>
            <a:r>
              <a:rPr lang="zh-TW" altLang="zh-TW" dirty="0" smtClean="0"/>
              <a:t>。</a:t>
            </a:r>
            <a:endParaRPr lang="zh-TW" altLang="zh-TW" dirty="0" smtClean="0"/>
          </a:p>
          <a:p>
            <a:r>
              <a:rPr lang="en-US" altLang="zh-TW" dirty="0" smtClean="0"/>
              <a:t>Resources and Management </a:t>
            </a:r>
            <a:r>
              <a:rPr lang="en-US" altLang="zh-TW" dirty="0" smtClean="0"/>
              <a:t>Issues</a:t>
            </a:r>
          </a:p>
          <a:p>
            <a:pPr lvl="1"/>
            <a:r>
              <a:rPr lang="zh-TW" altLang="zh-TW" dirty="0" smtClean="0"/>
              <a:t>本系統每次系統關機</a:t>
            </a:r>
            <a:r>
              <a:rPr lang="en-US" altLang="zh-TW" dirty="0" smtClean="0"/>
              <a:t>,</a:t>
            </a:r>
            <a:r>
              <a:rPr lang="zh-TW" altLang="zh-TW" dirty="0" smtClean="0"/>
              <a:t>或是使用者關閉會自動記錄使用者的設定，而本軟體會定期回傳系統問題</a:t>
            </a:r>
            <a:r>
              <a:rPr lang="en-US" altLang="zh-TW" dirty="0" smtClean="0"/>
              <a:t>,</a:t>
            </a:r>
            <a:r>
              <a:rPr lang="zh-TW" altLang="zh-TW" dirty="0" smtClean="0"/>
              <a:t>出現異常時</a:t>
            </a:r>
            <a:r>
              <a:rPr lang="en-US" altLang="zh-TW" dirty="0" smtClean="0"/>
              <a:t>,</a:t>
            </a:r>
            <a:r>
              <a:rPr lang="zh-TW" altLang="zh-TW" dirty="0" smtClean="0"/>
              <a:t>也會提供使用者回報機制</a:t>
            </a:r>
            <a:r>
              <a:rPr lang="en-US" altLang="zh-TW" dirty="0" smtClean="0"/>
              <a:t>,</a:t>
            </a:r>
            <a:r>
              <a:rPr lang="zh-TW" altLang="zh-TW" dirty="0" smtClean="0"/>
              <a:t>然後由相關開發人員進行修正後發部版本更新。</a:t>
            </a:r>
          </a:p>
          <a:p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Constraints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 smtClean="0"/>
              <a:t>本系統以</a:t>
            </a:r>
            <a:r>
              <a:rPr lang="en-US" altLang="zh-TW" dirty="0" err="1" smtClean="0"/>
              <a:t>Mircosoft</a:t>
            </a:r>
            <a:r>
              <a:rPr lang="zh-TW" altLang="zh-TW" dirty="0" smtClean="0"/>
              <a:t>為平台開發</a:t>
            </a:r>
            <a:r>
              <a:rPr lang="en-US" altLang="zh-TW" dirty="0" smtClean="0"/>
              <a:t>,</a:t>
            </a:r>
            <a:r>
              <a:rPr lang="zh-TW" altLang="zh-TW" dirty="0" smtClean="0"/>
              <a:t>也僅支援</a:t>
            </a:r>
            <a:r>
              <a:rPr lang="en-US" altLang="zh-TW" dirty="0" err="1" smtClean="0"/>
              <a:t>Mircosoft</a:t>
            </a:r>
            <a:r>
              <a:rPr lang="zh-TW" altLang="zh-TW" dirty="0" smtClean="0"/>
              <a:t>的</a:t>
            </a:r>
            <a:r>
              <a:rPr lang="en-US" altLang="zh-TW" dirty="0" smtClean="0"/>
              <a:t>OS</a:t>
            </a:r>
            <a:r>
              <a:rPr lang="zh-TW" altLang="zh-TW" dirty="0" smtClean="0"/>
              <a:t>。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Scenarios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TW" altLang="zh-TW" dirty="0" smtClean="0"/>
              <a:t>阿村是一個雙顯示器使用者</a:t>
            </a:r>
            <a:r>
              <a:rPr lang="en-US" altLang="zh-TW" dirty="0" smtClean="0"/>
              <a:t>,</a:t>
            </a:r>
            <a:r>
              <a:rPr lang="zh-TW" altLang="zh-TW" dirty="0" smtClean="0"/>
              <a:t>開之後他啟動多螢幕支援系統</a:t>
            </a:r>
            <a:r>
              <a:rPr lang="en-US" altLang="zh-TW" dirty="0" smtClean="0"/>
              <a:t>,</a:t>
            </a:r>
            <a:r>
              <a:rPr lang="zh-TW" altLang="zh-TW" dirty="0" smtClean="0"/>
              <a:t>而分顯示器顯示了支援系統提供的工具列，支援系統抓取在分顯示器上執行的視窗程式資料，並且在分顯示器的工具列上顯示小按鈕，阿村將在分顯示器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程式縮小，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視窗消失，接著點及分顯示器的工具列上的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縮小按鈕，還原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視窗，接著阿村點擊分顯示器的工具列上最右方的箭頭，於是分顯示器的工具列縮小剩下該箭頭，並且反轉箭頭圖示，阿村重新點即反轉後的箭頭圖示，工具列還原，阿村於分顯示器的工具列的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按鈕上點擊右鍵，彈出了一個選擇小視窗，阿村選擇主顯示器，於是</a:t>
            </a:r>
            <a:r>
              <a:rPr lang="en-US" altLang="zh-TW" dirty="0" smtClean="0"/>
              <a:t>Word</a:t>
            </a:r>
            <a:r>
              <a:rPr lang="zh-TW" altLang="zh-TW" dirty="0" smtClean="0"/>
              <a:t>視窗改為顯示於主顯示器上，接著阿村將鼠標移動到分顯示器的工具列上，並且點擊右鍵，彈出一個小選擇視窗，阿村選擇彈出所有視窗，則支援系統抓取所有視窗程式的資料，接著所有縮小的程式皆還原在原本的位置，阿村接著選擇了使用者設定，彈出了使用者介面視窗，阿村將主視窗與分視窗不互相影響的選項打勾，阿村接著開啟世紀帝國二，開啟之後，分螢幕沒有縮小，而且當阿村將鼠標移到分螢幕點擊時，世紀帝國二的程式不會縮小回到桌面，阿村關閉世紀帝國二之後，點擊支援系統使用者介面視窗的顯示器最佳解析度的按鈕，彈出一個讀條視窗，當讀條結束之後，讀條視窗消失，彈出一個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624</TotalTime>
  <Words>1303</Words>
  <Application>Microsoft Office PowerPoint</Application>
  <PresentationFormat>如螢幕大小 (4:3)</PresentationFormat>
  <Paragraphs>105</Paragraphs>
  <Slides>19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1" baseType="lpstr">
      <vt:lpstr>中庸</vt:lpstr>
      <vt:lpstr>Ulead PhotoImpact Image</vt:lpstr>
      <vt:lpstr>多顯示器支援系統(MMS)</vt:lpstr>
      <vt:lpstr>Introduce</vt:lpstr>
      <vt:lpstr>Currnet System</vt:lpstr>
      <vt:lpstr>Proposed System</vt:lpstr>
      <vt:lpstr>Functional Requirements</vt:lpstr>
      <vt:lpstr>Nonfunctional Requirements</vt:lpstr>
      <vt:lpstr>Nonfunctional Requirements</vt:lpstr>
      <vt:lpstr>Constraints</vt:lpstr>
      <vt:lpstr>Scenarios</vt:lpstr>
      <vt:lpstr>Scenarios</vt:lpstr>
      <vt:lpstr>Use case model 將所有視窗還原&amp;工具列縮放 </vt:lpstr>
      <vt:lpstr>Use case model</vt:lpstr>
      <vt:lpstr>Use case model</vt:lpstr>
      <vt:lpstr>Object model-Data dictionary </vt:lpstr>
      <vt:lpstr>Object model-Class diagrams </vt:lpstr>
      <vt:lpstr>Dynamic model 將縮小的視窗程式還原 </vt:lpstr>
      <vt:lpstr>User interface </vt:lpstr>
      <vt:lpstr>Glossary</vt:lpstr>
      <vt:lpstr>Question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多顯示器支援系統(MMS)</dc:title>
  <dc:creator>Corvenik</dc:creator>
  <cp:lastModifiedBy>Corvenik</cp:lastModifiedBy>
  <cp:revision>21</cp:revision>
  <dcterms:created xsi:type="dcterms:W3CDTF">2011-11-16T06:00:32Z</dcterms:created>
  <dcterms:modified xsi:type="dcterms:W3CDTF">2012-01-11T16:01:19Z</dcterms:modified>
</cp:coreProperties>
</file>